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sldIdLst>
    <p:sldId id="265" r:id="rId2"/>
    <p:sldId id="266" r:id="rId3"/>
    <p:sldId id="267" r:id="rId4"/>
    <p:sldId id="294" r:id="rId5"/>
    <p:sldId id="269" r:id="rId6"/>
    <p:sldId id="293" r:id="rId7"/>
    <p:sldId id="270" r:id="rId8"/>
    <p:sldId id="271" r:id="rId9"/>
    <p:sldId id="272" r:id="rId10"/>
    <p:sldId id="273" r:id="rId11"/>
    <p:sldId id="279" r:id="rId12"/>
    <p:sldId id="283" r:id="rId13"/>
    <p:sldId id="284" r:id="rId14"/>
    <p:sldId id="285" r:id="rId15"/>
    <p:sldId id="286" r:id="rId16"/>
    <p:sldId id="280" r:id="rId17"/>
    <p:sldId id="281" r:id="rId18"/>
    <p:sldId id="282" r:id="rId19"/>
    <p:sldId id="274" r:id="rId20"/>
    <p:sldId id="275" r:id="rId21"/>
    <p:sldId id="292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9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7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3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2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8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0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6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1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4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2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2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4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10174355" cy="1303867"/>
          </a:xfrm>
        </p:spPr>
        <p:txBody>
          <a:bodyPr/>
          <a:lstStyle/>
          <a:p>
            <a:r>
              <a:rPr lang="zh-TW" altLang="en-US" dirty="0" smtClean="0"/>
              <a:t>聯國學校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8" y="573881"/>
            <a:ext cx="4138261" cy="3103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0" y="4081438"/>
            <a:ext cx="3684104" cy="27630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16" y="3483033"/>
            <a:ext cx="3750365" cy="28127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16" y="454608"/>
            <a:ext cx="3750365" cy="281277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33" y="4071399"/>
            <a:ext cx="3980859" cy="278660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42" y="2078599"/>
            <a:ext cx="1987274" cy="28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693899"/>
            <a:ext cx="9601196" cy="1303867"/>
          </a:xfrm>
        </p:spPr>
        <p:txBody>
          <a:bodyPr/>
          <a:lstStyle/>
          <a:p>
            <a:r>
              <a:rPr lang="zh-TW" altLang="en-US" dirty="0" smtClean="0"/>
              <a:t>慈幼中學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48" y="1997766"/>
            <a:ext cx="5135200" cy="3846443"/>
          </a:xfrm>
        </p:spPr>
      </p:pic>
    </p:spTree>
    <p:extLst>
      <p:ext uri="{BB962C8B-B14F-4D97-AF65-F5344CB8AC3E}">
        <p14:creationId xmlns:p14="http://schemas.microsoft.com/office/powerpoint/2010/main" val="8813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63" y="2355571"/>
            <a:ext cx="2893391" cy="173603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4437545"/>
            <a:ext cx="3315493" cy="19892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89" y="675858"/>
            <a:ext cx="5759021" cy="34554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87" y="4323003"/>
            <a:ext cx="3363603" cy="201816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252" y="4323003"/>
            <a:ext cx="3363602" cy="20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498574" y="0"/>
            <a:ext cx="14395172" cy="2285999"/>
          </a:xfrm>
        </p:spPr>
        <p:txBody>
          <a:bodyPr/>
          <a:lstStyle/>
          <a:p>
            <a:r>
              <a:rPr lang="zh-TW" altLang="en-US" dirty="0" smtClean="0"/>
              <a:t>聖羅撒中學英文部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18" y="611990"/>
            <a:ext cx="5149228" cy="342423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40" y="1941342"/>
            <a:ext cx="3498823" cy="23310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37" y="3669147"/>
            <a:ext cx="4935009" cy="31393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52" y="4126517"/>
            <a:ext cx="3441656" cy="22887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6" y="4126518"/>
            <a:ext cx="3332712" cy="222458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6" y="1941343"/>
            <a:ext cx="3273672" cy="21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澳門勞校中學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19" y="2285999"/>
            <a:ext cx="5041311" cy="378098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4" y="532364"/>
            <a:ext cx="2857500" cy="1600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64" y="3836222"/>
            <a:ext cx="3965713" cy="22307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25" y="1332464"/>
            <a:ext cx="2860192" cy="21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834888"/>
            <a:ext cx="9601196" cy="1451112"/>
          </a:xfrm>
        </p:spPr>
        <p:txBody>
          <a:bodyPr/>
          <a:lstStyle/>
          <a:p>
            <a:r>
              <a:rPr lang="zh-TW" altLang="en-US" dirty="0" smtClean="0"/>
              <a:t>培華中學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79" y="1958007"/>
            <a:ext cx="4737125" cy="3548271"/>
          </a:xfrm>
        </p:spPr>
      </p:pic>
    </p:spTree>
    <p:extLst>
      <p:ext uri="{BB962C8B-B14F-4D97-AF65-F5344CB8AC3E}">
        <p14:creationId xmlns:p14="http://schemas.microsoft.com/office/powerpoint/2010/main" val="24730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聖保祿學校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4" y="2161508"/>
            <a:ext cx="5409146" cy="360609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3" y="2161508"/>
            <a:ext cx="5413513" cy="36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三育中學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98" y="2146846"/>
            <a:ext cx="5203004" cy="3449818"/>
          </a:xfrm>
        </p:spPr>
      </p:pic>
    </p:spTree>
    <p:extLst>
      <p:ext uri="{BB962C8B-B14F-4D97-AF65-F5344CB8AC3E}">
        <p14:creationId xmlns:p14="http://schemas.microsoft.com/office/powerpoint/2010/main" val="35507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6254" y="159027"/>
            <a:ext cx="9601196" cy="1550503"/>
          </a:xfrm>
        </p:spPr>
        <p:txBody>
          <a:bodyPr/>
          <a:lstStyle/>
          <a:p>
            <a:r>
              <a:rPr lang="zh-TW" altLang="en-US" dirty="0" smtClean="0"/>
              <a:t>化地瑪學校小學部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289" y="1972954"/>
            <a:ext cx="4951898" cy="3713922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9403" y="1963700"/>
            <a:ext cx="4877869" cy="36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永援分校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96" y="2030103"/>
            <a:ext cx="4681330" cy="4015541"/>
          </a:xfrm>
        </p:spPr>
      </p:pic>
    </p:spTree>
    <p:extLst>
      <p:ext uri="{BB962C8B-B14F-4D97-AF65-F5344CB8AC3E}">
        <p14:creationId xmlns:p14="http://schemas.microsoft.com/office/powerpoint/2010/main" val="27370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澳門坊眾中學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96" y="2107095"/>
            <a:ext cx="4830007" cy="3617843"/>
          </a:xfrm>
        </p:spPr>
      </p:pic>
    </p:spTree>
    <p:extLst>
      <p:ext uri="{BB962C8B-B14F-4D97-AF65-F5344CB8AC3E}">
        <p14:creationId xmlns:p14="http://schemas.microsoft.com/office/powerpoint/2010/main" val="23146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濠江中學小學部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92" y="2028825"/>
            <a:ext cx="3960466" cy="297035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3" y="1988033"/>
            <a:ext cx="4020030" cy="301114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55" y="3332692"/>
            <a:ext cx="3543575" cy="26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協同特殊學校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28" y="2366963"/>
            <a:ext cx="5072943" cy="3424237"/>
          </a:xfrm>
        </p:spPr>
      </p:pic>
    </p:spTree>
    <p:extLst>
      <p:ext uri="{BB962C8B-B14F-4D97-AF65-F5344CB8AC3E}">
        <p14:creationId xmlns:p14="http://schemas.microsoft.com/office/powerpoint/2010/main" val="33430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2" y="982132"/>
            <a:ext cx="9601196" cy="74824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九澳聖若瑟學校圖書館</a:t>
            </a:r>
          </a:p>
        </p:txBody>
      </p:sp>
      <p:pic>
        <p:nvPicPr>
          <p:cNvPr id="62469" name="Picture 5" descr="九澳聖若瑟學校圖書室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2163" y="1730375"/>
            <a:ext cx="5859462" cy="4395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28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海星中學</a:t>
            </a:r>
            <a:endParaRPr 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3" y="2832375"/>
            <a:ext cx="3427491" cy="2575515"/>
          </a:xfrm>
        </p:spPr>
      </p:pic>
      <p:pic>
        <p:nvPicPr>
          <p:cNvPr id="5" name="Picture 14" descr="海星學校圖書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363" y="719942"/>
            <a:ext cx="3427491" cy="19896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60" y="2767771"/>
            <a:ext cx="3525079" cy="26438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45" y="3120191"/>
            <a:ext cx="3175000" cy="23812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45" y="611532"/>
            <a:ext cx="3175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0736" y="1530626"/>
            <a:ext cx="3226568" cy="91608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高美士中葡學校</a:t>
            </a:r>
            <a:endParaRPr 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77" y="3457852"/>
            <a:ext cx="5172982" cy="2906987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04" y="455475"/>
            <a:ext cx="4010808" cy="30081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" y="449746"/>
            <a:ext cx="4010809" cy="30081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0" y="3457852"/>
            <a:ext cx="5284650" cy="31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8534398" cy="1303867"/>
          </a:xfrm>
        </p:spPr>
        <p:txBody>
          <a:bodyPr/>
          <a:lstStyle/>
          <a:p>
            <a:r>
              <a:rPr lang="zh-TW" altLang="en-US" dirty="0" smtClean="0"/>
              <a:t>菜農子弟學校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86" y="3064412"/>
            <a:ext cx="2085432" cy="278415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3250668"/>
            <a:ext cx="3942205" cy="26233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656555"/>
            <a:ext cx="3846443" cy="25642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06" y="3038958"/>
            <a:ext cx="4260348" cy="28350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06" y="865531"/>
            <a:ext cx="2586401" cy="193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8397" y="3447550"/>
            <a:ext cx="6585734" cy="141212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澳門國際學校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16" y="0"/>
            <a:ext cx="5621484" cy="344755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" y="452820"/>
            <a:ext cx="3622336" cy="22215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6" y="4584127"/>
            <a:ext cx="3992330" cy="22357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5" y="3428106"/>
            <a:ext cx="3764408" cy="23120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88" y="1203318"/>
            <a:ext cx="3390531" cy="22603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3165603"/>
            <a:ext cx="2913791" cy="2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澳門浸信中學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2515348"/>
            <a:ext cx="5454549" cy="362975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7" y="2433154"/>
            <a:ext cx="5258561" cy="39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澳門大學附屬中學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12" y="2285999"/>
            <a:ext cx="4905332" cy="326204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0" y="2285999"/>
            <a:ext cx="4750833" cy="315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庇道中學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5" y="3120887"/>
            <a:ext cx="4088296" cy="306622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71" y="3120887"/>
            <a:ext cx="4088296" cy="30662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82" y="2285999"/>
            <a:ext cx="2258668" cy="30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5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99392"/>
            <a:ext cx="9601196" cy="2186608"/>
          </a:xfrm>
        </p:spPr>
        <p:txBody>
          <a:bodyPr/>
          <a:lstStyle/>
          <a:p>
            <a:r>
              <a:rPr lang="zh-TW" altLang="en-US" dirty="0" smtClean="0"/>
              <a:t>德明學校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54" y="1779103"/>
            <a:ext cx="5920736" cy="3940990"/>
          </a:xfrm>
        </p:spPr>
      </p:pic>
    </p:spTree>
    <p:extLst>
      <p:ext uri="{BB962C8B-B14F-4D97-AF65-F5344CB8AC3E}">
        <p14:creationId xmlns:p14="http://schemas.microsoft.com/office/powerpoint/2010/main" val="34530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06911"/>
          </a:xfrm>
        </p:spPr>
        <p:txBody>
          <a:bodyPr/>
          <a:lstStyle/>
          <a:p>
            <a:r>
              <a:rPr lang="zh-TW" altLang="en-US" dirty="0" smtClean="0"/>
              <a:t>雷明道中學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46" y="2366963"/>
            <a:ext cx="4559308" cy="3424237"/>
          </a:xfrm>
        </p:spPr>
      </p:pic>
    </p:spTree>
    <p:extLst>
      <p:ext uri="{BB962C8B-B14F-4D97-AF65-F5344CB8AC3E}">
        <p14:creationId xmlns:p14="http://schemas.microsoft.com/office/powerpoint/2010/main" val="7979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4574484"/>
            <a:ext cx="8782876" cy="1588292"/>
          </a:xfrm>
        </p:spPr>
        <p:txBody>
          <a:bodyPr/>
          <a:lstStyle/>
          <a:p>
            <a:r>
              <a:rPr lang="zh-TW" altLang="en-US" i="1" dirty="0" smtClean="0"/>
              <a:t>新華學校小幼部</a:t>
            </a:r>
            <a:endParaRPr lang="en-US" i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1" y="4313583"/>
            <a:ext cx="2709631" cy="203275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3" y="981668"/>
            <a:ext cx="7734543" cy="346236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1" y="542924"/>
            <a:ext cx="2619375" cy="17430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12" y="542924"/>
            <a:ext cx="3266661" cy="15624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4574484"/>
            <a:ext cx="3320705" cy="15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945</TotalTime>
  <Words>88</Words>
  <Application>Microsoft Office PowerPoint</Application>
  <PresentationFormat>寬螢幕</PresentationFormat>
  <Paragraphs>23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微軟正黑體</vt:lpstr>
      <vt:lpstr>新細明體</vt:lpstr>
      <vt:lpstr>Arial</vt:lpstr>
      <vt:lpstr>Garamond</vt:lpstr>
      <vt:lpstr>有機</vt:lpstr>
      <vt:lpstr>聯國學校</vt:lpstr>
      <vt:lpstr>濠江中學小學部</vt:lpstr>
      <vt:lpstr>澳門國際學校</vt:lpstr>
      <vt:lpstr>澳門浸信中學</vt:lpstr>
      <vt:lpstr>澳門大學附屬中學</vt:lpstr>
      <vt:lpstr>庇道中學</vt:lpstr>
      <vt:lpstr>德明學校</vt:lpstr>
      <vt:lpstr>雷明道中學</vt:lpstr>
      <vt:lpstr>新華學校小幼部</vt:lpstr>
      <vt:lpstr>慈幼中學</vt:lpstr>
      <vt:lpstr>PowerPoint 簡報</vt:lpstr>
      <vt:lpstr>聖羅撒中學英文部</vt:lpstr>
      <vt:lpstr>澳門勞校中學</vt:lpstr>
      <vt:lpstr>培華中學</vt:lpstr>
      <vt:lpstr>聖保祿學校</vt:lpstr>
      <vt:lpstr>三育中學</vt:lpstr>
      <vt:lpstr>化地瑪學校小學部</vt:lpstr>
      <vt:lpstr>永援分校</vt:lpstr>
      <vt:lpstr>澳門坊眾中學</vt:lpstr>
      <vt:lpstr>協同特殊學校</vt:lpstr>
      <vt:lpstr>九澳聖若瑟學校圖書館</vt:lpstr>
      <vt:lpstr>海星中學</vt:lpstr>
      <vt:lpstr>高美士中葡學校</vt:lpstr>
      <vt:lpstr>菜農子弟學校</vt:lpstr>
    </vt:vector>
  </TitlesOfParts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raymondw</dc:creator>
  <cp:lastModifiedBy>raymondw</cp:lastModifiedBy>
  <cp:revision>33</cp:revision>
  <dcterms:created xsi:type="dcterms:W3CDTF">2021-07-04T01:32:49Z</dcterms:created>
  <dcterms:modified xsi:type="dcterms:W3CDTF">2021-07-18T09:23:28Z</dcterms:modified>
</cp:coreProperties>
</file>